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cess%20&amp;%20University\Downloads\'A%20Brief%20History%20of%20America's%20Independence-%20Part%201'%20(Revolutionary%20War)%20-%20321Learning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cess%20&amp;%20University\Downloads\'A%20Brief%20History%20of%20America's%20Independence-%20Part%202'%20(Revolutionary%20War)%20-%20321Learning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arlow Solid Italic" pitchFamily="82" charset="0"/>
              </a:rPr>
              <a:t>The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arlow Solid Italic" pitchFamily="82" charset="0"/>
              </a:rPr>
              <a:t>History</a:t>
            </a:r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arlow Solid Italic" pitchFamily="82" charset="0"/>
              </a:rPr>
              <a:t> of the United States of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arlow Solid Italic" pitchFamily="82" charset="0"/>
              </a:rPr>
              <a:t>America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Harlow Solid Italic" pitchFamily="82" charset="0"/>
            </a:endParaRPr>
          </a:p>
        </p:txBody>
      </p:sp>
      <p:pic>
        <p:nvPicPr>
          <p:cNvPr id="4" name="Image 3" descr="united-states-of-america-1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14686"/>
            <a:ext cx="4423432" cy="292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08"/>
            <a:ext cx="885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r>
              <a:rPr lang="fr-F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made and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delivered</a:t>
            </a:r>
            <a:r>
              <a:rPr lang="fr-F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by: </a:t>
            </a:r>
            <a:endParaRPr lang="fr-F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 5" descr="rouj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2643206" cy="324527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571868" y="3429000"/>
            <a:ext cx="4714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Mr.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Djamil </a:t>
            </a:r>
            <a:r>
              <a:rPr lang="fr-FR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Benelmouffok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 of English &amp; Spanish</a:t>
            </a:r>
            <a:endParaRPr lang="fr-FR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428992" y="3357562"/>
            <a:ext cx="335758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28992" y="4143380"/>
            <a:ext cx="335758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The </a:t>
            </a:r>
            <a:r>
              <a:rPr lang="fr-FR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Algerian</a:t>
            </a:r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 Flag</a:t>
            </a:r>
            <a:endParaRPr lang="fr-FR" dirty="0">
              <a:solidFill>
                <a:schemeClr val="tx2">
                  <a:lumMod val="20000"/>
                  <a:lumOff val="80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4" name="Espace réservé du contenu 3" descr="AlgeriaFlag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60814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What</a:t>
            </a:r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 do </a:t>
            </a:r>
            <a:r>
              <a:rPr lang="fr-FR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you</a:t>
            </a:r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 know about </a:t>
            </a:r>
            <a:r>
              <a:rPr lang="fr-FR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it</a:t>
            </a:r>
            <a:r>
              <a:rPr lang="fr-F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cript MT Bold" pitchFamily="66" charset="0"/>
              </a:rPr>
              <a:t> ?</a:t>
            </a:r>
            <a:endParaRPr lang="fr-FR" dirty="0">
              <a:solidFill>
                <a:schemeClr val="tx2">
                  <a:lumMod val="20000"/>
                  <a:lumOff val="80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4" name="Espace réservé du contenu 3" descr="AlgeriaFlagPictur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60814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280px-Flag_of_the_United_State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29600" cy="4333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428596" y="478632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What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do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you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see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in the flag ? </a:t>
            </a:r>
          </a:p>
          <a:p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How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many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colours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does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the flag have ?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What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are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these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colors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?</a:t>
            </a:r>
          </a:p>
          <a:p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What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does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each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color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stand for ? </a:t>
            </a:r>
          </a:p>
          <a:p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How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many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stars do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you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see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? Count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them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.</a:t>
            </a:r>
          </a:p>
          <a:p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How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many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stripes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are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there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Kalinga" pitchFamily="34" charset="0"/>
              </a:rPr>
              <a:t> ? </a:t>
            </a:r>
            <a:endParaRPr lang="fr-FR" sz="2400" b="1" dirty="0">
              <a:solidFill>
                <a:schemeClr val="tx2">
                  <a:lumMod val="20000"/>
                  <a:lumOff val="80000"/>
                </a:schemeClr>
              </a:solidFill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280px-Flag_of_the_United_State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29600" cy="4333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428596" y="478632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the stars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represent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 </a:t>
            </a:r>
          </a:p>
          <a:p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do the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stripes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represent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merican+Flag+There+are+13+stripes+representing+the+original+13+colonies.+There+are+50+stars+representing+the+50+states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reside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2973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'A Brief History of America's Independence- Part 1' (Revolutionary War) - 321Learn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'A Brief History of America's Independence- Part 2' (Revolutionary War) - 321Learn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89</Words>
  <PresentationFormat>Affichage à l'écran (4:3)</PresentationFormat>
  <Paragraphs>13</Paragraphs>
  <Slides>10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The History of the United States of America</vt:lpstr>
      <vt:lpstr>The Algerian Flag</vt:lpstr>
      <vt:lpstr>What do you know about it ?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United States of America</dc:title>
  <dc:creator>Access &amp; University</dc:creator>
  <cp:lastModifiedBy>Access &amp; University</cp:lastModifiedBy>
  <cp:revision>7</cp:revision>
  <dcterms:created xsi:type="dcterms:W3CDTF">2017-12-21T13:25:24Z</dcterms:created>
  <dcterms:modified xsi:type="dcterms:W3CDTF">2018-02-05T11:43:12Z</dcterms:modified>
</cp:coreProperties>
</file>